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0F4A7F"/>
                </a:solidFill>
                <a:latin typeface="Rockwell Std"/>
                <a:cs typeface="Rockwell St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0F4A7F"/>
                </a:solidFill>
                <a:latin typeface="Rockwell Std"/>
                <a:cs typeface="Rockwell St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0F4A7F"/>
                </a:solidFill>
                <a:latin typeface="Rockwell Std"/>
                <a:cs typeface="Rockwell St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0F4A7F"/>
                </a:solidFill>
                <a:latin typeface="Rockwell Std"/>
                <a:cs typeface="Rockwell St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5784" y="272415"/>
            <a:ext cx="3820795" cy="8616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0F4A7F"/>
                </a:solidFill>
                <a:latin typeface="Rockwell Std"/>
                <a:cs typeface="Rockwell St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8.png"/><Relationship Id="rId6" Type="http://schemas.openxmlformats.org/officeDocument/2006/relationships/image" Target="../media/image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8.png"/><Relationship Id="rId6" Type="http://schemas.openxmlformats.org/officeDocument/2006/relationships/image" Target="../media/image5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8.png"/><Relationship Id="rId6" Type="http://schemas.openxmlformats.org/officeDocument/2006/relationships/image" Target="../media/image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318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97" y="307543"/>
              <a:ext cx="9446031" cy="715738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96735" y="298005"/>
            <a:ext cx="9465310" cy="7176770"/>
            <a:chOff x="296735" y="298005"/>
            <a:chExt cx="9465310" cy="7176770"/>
          </a:xfrm>
        </p:grpSpPr>
        <p:sp>
          <p:nvSpPr>
            <p:cNvPr id="6" name="object 6"/>
            <p:cNvSpPr/>
            <p:nvPr/>
          </p:nvSpPr>
          <p:spPr>
            <a:xfrm>
              <a:off x="7928991" y="363220"/>
              <a:ext cx="1565910" cy="927100"/>
            </a:xfrm>
            <a:custGeom>
              <a:avLst/>
              <a:gdLst/>
              <a:ahLst/>
              <a:cxnLst/>
              <a:rect l="l" t="t" r="r" b="b"/>
              <a:pathLst>
                <a:path w="1565909" h="927100">
                  <a:moveTo>
                    <a:pt x="1565782" y="0"/>
                  </a:moveTo>
                  <a:lnTo>
                    <a:pt x="0" y="0"/>
                  </a:lnTo>
                  <a:lnTo>
                    <a:pt x="0" y="926972"/>
                  </a:lnTo>
                  <a:lnTo>
                    <a:pt x="1565782" y="926972"/>
                  </a:lnTo>
                  <a:lnTo>
                    <a:pt x="1565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01497" y="302768"/>
              <a:ext cx="9455785" cy="7167245"/>
            </a:xfrm>
            <a:custGeom>
              <a:avLst/>
              <a:gdLst/>
              <a:ahLst/>
              <a:cxnLst/>
              <a:rect l="l" t="t" r="r" b="b"/>
              <a:pathLst>
                <a:path w="9455785" h="7167245">
                  <a:moveTo>
                    <a:pt x="0" y="7166864"/>
                  </a:moveTo>
                  <a:lnTo>
                    <a:pt x="9455531" y="7166864"/>
                  </a:lnTo>
                  <a:lnTo>
                    <a:pt x="9455531" y="0"/>
                  </a:lnTo>
                  <a:lnTo>
                    <a:pt x="0" y="0"/>
                  </a:lnTo>
                  <a:lnTo>
                    <a:pt x="0" y="7166864"/>
                  </a:lnTo>
                  <a:close/>
                </a:path>
              </a:pathLst>
            </a:custGeom>
            <a:ln w="9525">
              <a:solidFill>
                <a:srgbClr val="016B3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800581" y="1544332"/>
            <a:ext cx="1588770" cy="369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9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Announcement</a:t>
            </a:r>
            <a:r>
              <a:rPr dirty="0" sz="1100" spc="6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text</a:t>
            </a:r>
            <a:r>
              <a:rPr dirty="0" sz="1100" spc="6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goes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here.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9882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9752" y="4484382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08848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31441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87776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02990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7139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74665" y="4475162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5475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46215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4645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31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9752" y="5494337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1" name="object 21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704"/>
              </a:lnSpc>
              <a:spcBef>
                <a:spcPts val="105"/>
              </a:spcBef>
            </a:pPr>
            <a:r>
              <a:rPr dirty="0">
                <a:latin typeface="Rockwell Std"/>
                <a:cs typeface="Rockwell Std"/>
              </a:rPr>
              <a:t>August </a:t>
            </a:r>
            <a:r>
              <a:rPr dirty="0" spc="-20">
                <a:latin typeface="Rockwell Std"/>
                <a:cs typeface="Rockwell Std"/>
              </a:rPr>
              <a:t>2026</a:t>
            </a:r>
          </a:p>
          <a:p>
            <a:pPr marL="12700">
              <a:lnSpc>
                <a:spcPts val="2865"/>
              </a:lnSpc>
            </a:pPr>
            <a:r>
              <a:rPr dirty="0" sz="2600" b="0">
                <a:latin typeface="Rockwell Std"/>
                <a:cs typeface="Rockwell Std"/>
              </a:rPr>
              <a:t>Insert</a:t>
            </a:r>
            <a:r>
              <a:rPr dirty="0" sz="2600" spc="85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School</a:t>
            </a:r>
            <a:r>
              <a:rPr dirty="0" sz="2600" spc="85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Name</a:t>
            </a:r>
            <a:r>
              <a:rPr dirty="0" sz="2600" spc="90" b="0">
                <a:latin typeface="Rockwell Std"/>
                <a:cs typeface="Rockwell Std"/>
              </a:rPr>
              <a:t> </a:t>
            </a:r>
            <a:r>
              <a:rPr dirty="0" sz="2600" spc="-20" b="0">
                <a:latin typeface="Rockwell Std"/>
                <a:cs typeface="Rockwell Std"/>
              </a:rPr>
              <a:t>Here</a:t>
            </a:r>
            <a:endParaRPr sz="2600">
              <a:latin typeface="Rockwell Std"/>
              <a:cs typeface="Rockwell Std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796264" y="425945"/>
            <a:ext cx="1592580" cy="2907030"/>
            <a:chOff x="7796264" y="425945"/>
            <a:chExt cx="1592580" cy="2907030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2012" y="3109544"/>
              <a:ext cx="228979" cy="21949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6264" y="3095104"/>
              <a:ext cx="255282" cy="23750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2503" y="425945"/>
              <a:ext cx="1345726" cy="841082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7800563" y="2060270"/>
            <a:ext cx="1624330" cy="875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110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Copy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and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paste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the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Texas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icon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as</a:t>
            </a:r>
            <a:r>
              <a:rPr dirty="0" sz="1100" spc="114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many</a:t>
            </a:r>
            <a:r>
              <a:rPr dirty="0" sz="1100" spc="4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times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as</a:t>
            </a:r>
            <a:r>
              <a:rPr dirty="0" sz="1100" spc="50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you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need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to</a:t>
            </a:r>
            <a:r>
              <a:rPr dirty="0" sz="1100" spc="-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place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on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the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days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your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menu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features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products.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9882" y="2520645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9752" y="2531758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08848" y="2520645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31441" y="2517775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87776" y="2520645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02990" y="2517775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71390" y="2520645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74665" y="2522537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54750" y="2520645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546215" y="2517775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4645" y="354458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9752" y="3541712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08848" y="354458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31441" y="3541712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287776" y="354458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02990" y="3512832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71390" y="354458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41206" y="354458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546215" y="3504895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74613" y="3551713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34645" y="1535635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64514" y="1546748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813610" y="1535635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136203" y="153276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92538" y="1535635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607752" y="153276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776152" y="1535635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079428" y="1537526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259512" y="1535635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550977" y="153276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97" y="307543"/>
              <a:ext cx="9446031" cy="7157389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301497" y="302768"/>
            <a:ext cx="9455785" cy="7167245"/>
          </a:xfrm>
          <a:custGeom>
            <a:avLst/>
            <a:gdLst/>
            <a:ahLst/>
            <a:cxnLst/>
            <a:rect l="l" t="t" r="r" b="b"/>
            <a:pathLst>
              <a:path w="9455785" h="7167245">
                <a:moveTo>
                  <a:pt x="0" y="7166864"/>
                </a:moveTo>
                <a:lnTo>
                  <a:pt x="9455531" y="7166864"/>
                </a:lnTo>
                <a:lnTo>
                  <a:pt x="9455531" y="0"/>
                </a:lnTo>
                <a:lnTo>
                  <a:pt x="0" y="0"/>
                </a:lnTo>
                <a:lnTo>
                  <a:pt x="0" y="7166864"/>
                </a:lnTo>
                <a:close/>
              </a:path>
            </a:pathLst>
          </a:custGeom>
          <a:ln w="9525">
            <a:solidFill>
              <a:srgbClr val="016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00581" y="1544332"/>
            <a:ext cx="1588770" cy="369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9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Announcement</a:t>
            </a:r>
            <a:r>
              <a:rPr dirty="0" sz="1100" spc="6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text</a:t>
            </a:r>
            <a:r>
              <a:rPr dirty="0" sz="1100" spc="6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goes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here.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704"/>
              </a:lnSpc>
              <a:spcBef>
                <a:spcPts val="105"/>
              </a:spcBef>
            </a:pPr>
            <a:r>
              <a:rPr dirty="0">
                <a:latin typeface="Rockwell Std"/>
                <a:cs typeface="Rockwell Std"/>
              </a:rPr>
              <a:t>May</a:t>
            </a:r>
            <a:r>
              <a:rPr dirty="0" spc="-145">
                <a:latin typeface="Rockwell Std"/>
                <a:cs typeface="Rockwell Std"/>
              </a:rPr>
              <a:t> </a:t>
            </a:r>
            <a:r>
              <a:rPr dirty="0" spc="-20">
                <a:latin typeface="Rockwell Std"/>
                <a:cs typeface="Rockwell Std"/>
              </a:rPr>
              <a:t>2027</a:t>
            </a:r>
          </a:p>
          <a:p>
            <a:pPr marL="12700">
              <a:lnSpc>
                <a:spcPts val="2865"/>
              </a:lnSpc>
            </a:pPr>
            <a:r>
              <a:rPr dirty="0" sz="2600" b="0">
                <a:latin typeface="Rockwell Std"/>
                <a:cs typeface="Rockwell Std"/>
              </a:rPr>
              <a:t>Insert</a:t>
            </a:r>
            <a:r>
              <a:rPr dirty="0" sz="2600" spc="85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School</a:t>
            </a:r>
            <a:r>
              <a:rPr dirty="0" sz="2600" spc="85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Name</a:t>
            </a:r>
            <a:r>
              <a:rPr dirty="0" sz="2600" spc="90" b="0">
                <a:latin typeface="Rockwell Std"/>
                <a:cs typeface="Rockwell Std"/>
              </a:rPr>
              <a:t> </a:t>
            </a:r>
            <a:r>
              <a:rPr dirty="0" sz="2600" spc="-20" b="0">
                <a:latin typeface="Rockwell Std"/>
                <a:cs typeface="Rockwell Std"/>
              </a:rPr>
              <a:t>Here</a:t>
            </a:r>
            <a:endParaRPr sz="2600">
              <a:latin typeface="Rockwell Std"/>
              <a:cs typeface="Rockwell St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796264" y="363220"/>
            <a:ext cx="1698625" cy="2969895"/>
            <a:chOff x="7796264" y="363220"/>
            <a:chExt cx="1698625" cy="296989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2012" y="3109544"/>
              <a:ext cx="228979" cy="21949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6264" y="3095104"/>
              <a:ext cx="255282" cy="2375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928990" y="363220"/>
              <a:ext cx="1565910" cy="927100"/>
            </a:xfrm>
            <a:custGeom>
              <a:avLst/>
              <a:gdLst/>
              <a:ahLst/>
              <a:cxnLst/>
              <a:rect l="l" t="t" r="r" b="b"/>
              <a:pathLst>
                <a:path w="1565909" h="927100">
                  <a:moveTo>
                    <a:pt x="1565782" y="0"/>
                  </a:moveTo>
                  <a:lnTo>
                    <a:pt x="0" y="0"/>
                  </a:lnTo>
                  <a:lnTo>
                    <a:pt x="0" y="926972"/>
                  </a:lnTo>
                  <a:lnTo>
                    <a:pt x="1565782" y="926972"/>
                  </a:lnTo>
                  <a:lnTo>
                    <a:pt x="1565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2503" y="425945"/>
              <a:ext cx="1345726" cy="84108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800563" y="2060270"/>
            <a:ext cx="1624330" cy="875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110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Copy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and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paste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the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Texas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icon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as</a:t>
            </a:r>
            <a:r>
              <a:rPr dirty="0" sz="1100" spc="114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many</a:t>
            </a:r>
            <a:r>
              <a:rPr dirty="0" sz="1100" spc="4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times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as</a:t>
            </a:r>
            <a:r>
              <a:rPr dirty="0" sz="1100" spc="50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you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need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to</a:t>
            </a:r>
            <a:r>
              <a:rPr dirty="0" sz="1100" spc="-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place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on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the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days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your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menu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features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products.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9882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9752" y="4484382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08848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31441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87776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02990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7139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74665" y="4475162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5475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46215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4645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9752" y="5494337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08848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31441" y="5494337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87776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02990" y="5465457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71390" y="549720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74665" y="5465457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41148" y="549720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46215" y="5457520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4643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4514" y="2489466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13611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36203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92537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07753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7615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79428" y="2480246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25951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550978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9406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64514" y="3499421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813611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136203" y="3499421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292537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607753" y="3470542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76152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79428" y="3470542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245910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550978" y="3462604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97" y="307543"/>
              <a:ext cx="9446031" cy="715738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96735" y="298005"/>
            <a:ext cx="9465310" cy="7176770"/>
            <a:chOff x="296735" y="298005"/>
            <a:chExt cx="9465310" cy="7176770"/>
          </a:xfrm>
        </p:grpSpPr>
        <p:sp>
          <p:nvSpPr>
            <p:cNvPr id="6" name="object 6"/>
            <p:cNvSpPr/>
            <p:nvPr/>
          </p:nvSpPr>
          <p:spPr>
            <a:xfrm>
              <a:off x="301497" y="302768"/>
              <a:ext cx="9455785" cy="7167245"/>
            </a:xfrm>
            <a:custGeom>
              <a:avLst/>
              <a:gdLst/>
              <a:ahLst/>
              <a:cxnLst/>
              <a:rect l="l" t="t" r="r" b="b"/>
              <a:pathLst>
                <a:path w="9455785" h="7167245">
                  <a:moveTo>
                    <a:pt x="0" y="7166864"/>
                  </a:moveTo>
                  <a:lnTo>
                    <a:pt x="9455531" y="7166864"/>
                  </a:lnTo>
                  <a:lnTo>
                    <a:pt x="9455531" y="0"/>
                  </a:lnTo>
                  <a:lnTo>
                    <a:pt x="0" y="0"/>
                  </a:lnTo>
                  <a:lnTo>
                    <a:pt x="0" y="7166864"/>
                  </a:lnTo>
                  <a:close/>
                </a:path>
              </a:pathLst>
            </a:custGeom>
            <a:ln w="9525">
              <a:solidFill>
                <a:srgbClr val="016B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928991" y="363220"/>
              <a:ext cx="1565910" cy="927100"/>
            </a:xfrm>
            <a:custGeom>
              <a:avLst/>
              <a:gdLst/>
              <a:ahLst/>
              <a:cxnLst/>
              <a:rect l="l" t="t" r="r" b="b"/>
              <a:pathLst>
                <a:path w="1565909" h="927100">
                  <a:moveTo>
                    <a:pt x="1565782" y="0"/>
                  </a:moveTo>
                  <a:lnTo>
                    <a:pt x="0" y="0"/>
                  </a:lnTo>
                  <a:lnTo>
                    <a:pt x="0" y="926972"/>
                  </a:lnTo>
                  <a:lnTo>
                    <a:pt x="1565782" y="926972"/>
                  </a:lnTo>
                  <a:lnTo>
                    <a:pt x="1565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565784" y="272415"/>
            <a:ext cx="1982470" cy="5295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Rockwell Std"/>
                <a:cs typeface="Rockwell Std"/>
              </a:rPr>
              <a:t>June</a:t>
            </a:r>
            <a:r>
              <a:rPr dirty="0" spc="-95">
                <a:latin typeface="Rockwell Std"/>
                <a:cs typeface="Rockwell Std"/>
              </a:rPr>
              <a:t> </a:t>
            </a:r>
            <a:r>
              <a:rPr dirty="0" spc="-20">
                <a:latin typeface="Rockwell Std"/>
                <a:cs typeface="Rockwell Std"/>
              </a:rPr>
              <a:t>2027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7796264" y="425945"/>
            <a:ext cx="1592580" cy="2907030"/>
            <a:chOff x="7796264" y="425945"/>
            <a:chExt cx="1592580" cy="290703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2012" y="3109544"/>
              <a:ext cx="228979" cy="2194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6264" y="3095104"/>
              <a:ext cx="255282" cy="2375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2503" y="425945"/>
              <a:ext cx="1345726" cy="84108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800581" y="1544332"/>
            <a:ext cx="1588770" cy="369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9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Announcement</a:t>
            </a:r>
            <a:r>
              <a:rPr dirty="0" sz="1100" spc="6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text</a:t>
            </a:r>
            <a:r>
              <a:rPr dirty="0" sz="1100" spc="6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goes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here.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5784" y="707720"/>
            <a:ext cx="3820795" cy="42608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Insert</a:t>
            </a:r>
            <a:r>
              <a:rPr dirty="0" sz="2600" spc="8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School</a:t>
            </a:r>
            <a:r>
              <a:rPr dirty="0" sz="2600" spc="8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Name</a:t>
            </a:r>
            <a:r>
              <a:rPr dirty="0" sz="2600" spc="90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 spc="-20">
                <a:solidFill>
                  <a:srgbClr val="0F4A7F"/>
                </a:solidFill>
                <a:latin typeface="Rockwell Std"/>
                <a:cs typeface="Rockwell Std"/>
              </a:rPr>
              <a:t>Here</a:t>
            </a:r>
            <a:endParaRPr sz="2600">
              <a:latin typeface="Rockwell Std"/>
              <a:cs typeface="Rockwell St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00563" y="2060270"/>
            <a:ext cx="1624330" cy="875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110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Copy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and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paste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the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Texas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icon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as</a:t>
            </a:r>
            <a:r>
              <a:rPr dirty="0" sz="1100" spc="114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many</a:t>
            </a:r>
            <a:r>
              <a:rPr dirty="0" sz="1100" spc="4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times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as</a:t>
            </a:r>
            <a:r>
              <a:rPr dirty="0" sz="1100" spc="50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you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need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to</a:t>
            </a:r>
            <a:r>
              <a:rPr dirty="0" sz="1100" spc="-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place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on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the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days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your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menu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features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products.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9882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9752" y="4484382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08848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31441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87776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02990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7139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74665" y="4475162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5475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46215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4645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9752" y="5494337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08848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31441" y="5494337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87776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30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02990" y="5465457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4643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4514" y="2489466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13611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36203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92537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07753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7615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79428" y="2480246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5951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50978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9406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64514" y="3499421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13611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36203" y="3499421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92537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607753" y="3470542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776152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079428" y="3470542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245910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550978" y="3462604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818374" y="146794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140966" y="1465075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297299" y="146794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612516" y="1465075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78091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084190" y="1469839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26427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555740" y="1465075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97" y="307543"/>
              <a:ext cx="9446031" cy="7157389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301497" y="302768"/>
            <a:ext cx="9455785" cy="7167245"/>
          </a:xfrm>
          <a:custGeom>
            <a:avLst/>
            <a:gdLst/>
            <a:ahLst/>
            <a:cxnLst/>
            <a:rect l="l" t="t" r="r" b="b"/>
            <a:pathLst>
              <a:path w="9455785" h="7167245">
                <a:moveTo>
                  <a:pt x="0" y="7166864"/>
                </a:moveTo>
                <a:lnTo>
                  <a:pt x="9455531" y="7166864"/>
                </a:lnTo>
                <a:lnTo>
                  <a:pt x="9455531" y="0"/>
                </a:lnTo>
                <a:lnTo>
                  <a:pt x="0" y="0"/>
                </a:lnTo>
                <a:lnTo>
                  <a:pt x="0" y="7166864"/>
                </a:lnTo>
                <a:close/>
              </a:path>
            </a:pathLst>
          </a:custGeom>
          <a:ln w="9525">
            <a:solidFill>
              <a:srgbClr val="016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00581" y="1544332"/>
            <a:ext cx="1588770" cy="369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9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Announcement</a:t>
            </a:r>
            <a:r>
              <a:rPr dirty="0" sz="1100" spc="6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text</a:t>
            </a:r>
            <a:r>
              <a:rPr dirty="0" sz="1100" spc="6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goes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here.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704"/>
              </a:lnSpc>
              <a:spcBef>
                <a:spcPts val="105"/>
              </a:spcBef>
            </a:pPr>
            <a:r>
              <a:rPr dirty="0"/>
              <a:t>July</a:t>
            </a:r>
            <a:r>
              <a:rPr dirty="0" spc="-145"/>
              <a:t> </a:t>
            </a:r>
            <a:r>
              <a:rPr dirty="0" spc="-20"/>
              <a:t>2027</a:t>
            </a:r>
          </a:p>
          <a:p>
            <a:pPr marL="12700">
              <a:lnSpc>
                <a:spcPts val="2865"/>
              </a:lnSpc>
            </a:pPr>
            <a:r>
              <a:rPr dirty="0" sz="2600" b="0">
                <a:latin typeface="Rockwell Std"/>
                <a:cs typeface="Rockwell Std"/>
              </a:rPr>
              <a:t>Insert</a:t>
            </a:r>
            <a:r>
              <a:rPr dirty="0" sz="2600" spc="85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School</a:t>
            </a:r>
            <a:r>
              <a:rPr dirty="0" sz="2600" spc="85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Name</a:t>
            </a:r>
            <a:r>
              <a:rPr dirty="0" sz="2600" spc="90" b="0">
                <a:latin typeface="Rockwell Std"/>
                <a:cs typeface="Rockwell Std"/>
              </a:rPr>
              <a:t> </a:t>
            </a:r>
            <a:r>
              <a:rPr dirty="0" sz="2600" spc="-20" b="0">
                <a:latin typeface="Rockwell Std"/>
                <a:cs typeface="Rockwell Std"/>
              </a:rPr>
              <a:t>Here</a:t>
            </a:r>
            <a:endParaRPr sz="2600">
              <a:latin typeface="Rockwell Std"/>
              <a:cs typeface="Rockwell St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796264" y="363220"/>
            <a:ext cx="1698625" cy="2969895"/>
            <a:chOff x="7796264" y="363220"/>
            <a:chExt cx="1698625" cy="296989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2012" y="3109544"/>
              <a:ext cx="228979" cy="21949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6264" y="3095104"/>
              <a:ext cx="255282" cy="2375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928990" y="363220"/>
              <a:ext cx="1565910" cy="927100"/>
            </a:xfrm>
            <a:custGeom>
              <a:avLst/>
              <a:gdLst/>
              <a:ahLst/>
              <a:cxnLst/>
              <a:rect l="l" t="t" r="r" b="b"/>
              <a:pathLst>
                <a:path w="1565909" h="927100">
                  <a:moveTo>
                    <a:pt x="1565782" y="0"/>
                  </a:moveTo>
                  <a:lnTo>
                    <a:pt x="0" y="0"/>
                  </a:lnTo>
                  <a:lnTo>
                    <a:pt x="0" y="926972"/>
                  </a:lnTo>
                  <a:lnTo>
                    <a:pt x="1565782" y="926972"/>
                  </a:lnTo>
                  <a:lnTo>
                    <a:pt x="1565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2503" y="425945"/>
              <a:ext cx="1345726" cy="84108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800563" y="2060270"/>
            <a:ext cx="1624330" cy="875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110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Copy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and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paste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the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Texas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icon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as</a:t>
            </a:r>
            <a:r>
              <a:rPr dirty="0" sz="1100" spc="114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many</a:t>
            </a:r>
            <a:r>
              <a:rPr dirty="0" sz="1100" spc="4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times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as</a:t>
            </a:r>
            <a:r>
              <a:rPr dirty="0" sz="1100" spc="50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you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need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to</a:t>
            </a:r>
            <a:r>
              <a:rPr dirty="0" sz="1100" spc="-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place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on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the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days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your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menu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features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products.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9882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9752" y="4484382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08848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31441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87776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02990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7139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74665" y="4475162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5475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46215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4645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9752" y="5494337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08848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31441" y="5494337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87776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02990" y="5465457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71390" y="549720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74665" y="5465457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41148" y="549720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30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46215" y="5457520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4643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4514" y="2489466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13611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36203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92537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07753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7615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79428" y="2480246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25951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550978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9406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64514" y="3499421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813611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136203" y="3499421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292537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607753" y="3470542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76152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79428" y="3470542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245910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550978" y="3462604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78091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84190" y="1469839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26427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555740" y="1465075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97" y="307543"/>
              <a:ext cx="9446031" cy="715738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96735" y="298005"/>
            <a:ext cx="9465310" cy="7176770"/>
            <a:chOff x="296735" y="298005"/>
            <a:chExt cx="9465310" cy="7176770"/>
          </a:xfrm>
        </p:grpSpPr>
        <p:sp>
          <p:nvSpPr>
            <p:cNvPr id="6" name="object 6"/>
            <p:cNvSpPr/>
            <p:nvPr/>
          </p:nvSpPr>
          <p:spPr>
            <a:xfrm>
              <a:off x="301497" y="302768"/>
              <a:ext cx="9455785" cy="7167245"/>
            </a:xfrm>
            <a:custGeom>
              <a:avLst/>
              <a:gdLst/>
              <a:ahLst/>
              <a:cxnLst/>
              <a:rect l="l" t="t" r="r" b="b"/>
              <a:pathLst>
                <a:path w="9455785" h="7167245">
                  <a:moveTo>
                    <a:pt x="0" y="7166864"/>
                  </a:moveTo>
                  <a:lnTo>
                    <a:pt x="9455531" y="7166864"/>
                  </a:lnTo>
                  <a:lnTo>
                    <a:pt x="9455531" y="0"/>
                  </a:lnTo>
                  <a:lnTo>
                    <a:pt x="0" y="0"/>
                  </a:lnTo>
                  <a:lnTo>
                    <a:pt x="0" y="7166864"/>
                  </a:lnTo>
                  <a:close/>
                </a:path>
              </a:pathLst>
            </a:custGeom>
            <a:ln w="9525">
              <a:solidFill>
                <a:srgbClr val="016B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928991" y="363220"/>
              <a:ext cx="1565910" cy="927100"/>
            </a:xfrm>
            <a:custGeom>
              <a:avLst/>
              <a:gdLst/>
              <a:ahLst/>
              <a:cxnLst/>
              <a:rect l="l" t="t" r="r" b="b"/>
              <a:pathLst>
                <a:path w="1565909" h="927100">
                  <a:moveTo>
                    <a:pt x="1565782" y="0"/>
                  </a:moveTo>
                  <a:lnTo>
                    <a:pt x="0" y="0"/>
                  </a:lnTo>
                  <a:lnTo>
                    <a:pt x="0" y="926972"/>
                  </a:lnTo>
                  <a:lnTo>
                    <a:pt x="1565782" y="926972"/>
                  </a:lnTo>
                  <a:lnTo>
                    <a:pt x="1565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800581" y="1544332"/>
            <a:ext cx="1588770" cy="369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9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Announcement</a:t>
            </a:r>
            <a:r>
              <a:rPr dirty="0" sz="1100" spc="6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text</a:t>
            </a:r>
            <a:r>
              <a:rPr dirty="0" sz="1100" spc="6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goes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here.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9882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9752" y="4484382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08848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31441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87776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02990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7139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74665" y="4475162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5475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46215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4645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9752" y="5494337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08848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31441" y="5494337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3" name="object 2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704"/>
              </a:lnSpc>
              <a:spcBef>
                <a:spcPts val="105"/>
              </a:spcBef>
            </a:pPr>
            <a:r>
              <a:rPr dirty="0">
                <a:latin typeface="Rockwell Std"/>
                <a:cs typeface="Rockwell Std"/>
              </a:rPr>
              <a:t>September</a:t>
            </a:r>
            <a:r>
              <a:rPr dirty="0" spc="-70">
                <a:latin typeface="Rockwell Std"/>
                <a:cs typeface="Rockwell Std"/>
              </a:rPr>
              <a:t> </a:t>
            </a:r>
            <a:r>
              <a:rPr dirty="0" spc="-20">
                <a:latin typeface="Rockwell Std"/>
                <a:cs typeface="Rockwell Std"/>
              </a:rPr>
              <a:t>2026</a:t>
            </a:r>
          </a:p>
          <a:p>
            <a:pPr marL="12700">
              <a:lnSpc>
                <a:spcPts val="2865"/>
              </a:lnSpc>
            </a:pPr>
            <a:r>
              <a:rPr dirty="0" sz="2600" b="0">
                <a:latin typeface="Rockwell Std"/>
                <a:cs typeface="Rockwell Std"/>
              </a:rPr>
              <a:t>Insert</a:t>
            </a:r>
            <a:r>
              <a:rPr dirty="0" sz="2600" spc="85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School</a:t>
            </a:r>
            <a:r>
              <a:rPr dirty="0" sz="2600" spc="85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Name</a:t>
            </a:r>
            <a:r>
              <a:rPr dirty="0" sz="2600" spc="90" b="0">
                <a:latin typeface="Rockwell Std"/>
                <a:cs typeface="Rockwell Std"/>
              </a:rPr>
              <a:t> </a:t>
            </a:r>
            <a:r>
              <a:rPr dirty="0" sz="2600" spc="-20" b="0">
                <a:latin typeface="Rockwell Std"/>
                <a:cs typeface="Rockwell Std"/>
              </a:rPr>
              <a:t>Here</a:t>
            </a:r>
            <a:endParaRPr sz="2600">
              <a:latin typeface="Rockwell Std"/>
              <a:cs typeface="Rockwell Std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796264" y="425945"/>
            <a:ext cx="1592580" cy="2907030"/>
            <a:chOff x="7796264" y="425945"/>
            <a:chExt cx="1592580" cy="2907030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2012" y="3109544"/>
              <a:ext cx="228979" cy="21949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6264" y="3095104"/>
              <a:ext cx="255282" cy="23750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2503" y="425945"/>
              <a:ext cx="1345726" cy="841082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7800563" y="2060270"/>
            <a:ext cx="1624330" cy="875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110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Copy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and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paste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the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Texas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icon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as</a:t>
            </a:r>
            <a:r>
              <a:rPr dirty="0" sz="1100" spc="114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many</a:t>
            </a:r>
            <a:r>
              <a:rPr dirty="0" sz="1100" spc="4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times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as</a:t>
            </a:r>
            <a:r>
              <a:rPr dirty="0" sz="1100" spc="50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you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need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to</a:t>
            </a:r>
            <a:r>
              <a:rPr dirty="0" sz="1100" spc="-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place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on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the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days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your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menu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features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products.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4645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4514" y="2489466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13610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36203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92537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07752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7615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79428" y="2480246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5951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50977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9407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64514" y="3499421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13610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36203" y="3499421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18373" y="1535635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40966" y="153276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97299" y="1535635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612515" y="153276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780915" y="1535635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84190" y="1537526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64275" y="1535635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555740" y="153276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97299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612515" y="3499421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780915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084190" y="35041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264275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555740" y="3499421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297299" y="5507235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30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612515" y="550436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97" y="307543"/>
              <a:ext cx="9446031" cy="7157389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301497" y="302768"/>
            <a:ext cx="9455785" cy="7167245"/>
          </a:xfrm>
          <a:custGeom>
            <a:avLst/>
            <a:gdLst/>
            <a:ahLst/>
            <a:cxnLst/>
            <a:rect l="l" t="t" r="r" b="b"/>
            <a:pathLst>
              <a:path w="9455785" h="7167245">
                <a:moveTo>
                  <a:pt x="0" y="7166864"/>
                </a:moveTo>
                <a:lnTo>
                  <a:pt x="9455531" y="7166864"/>
                </a:lnTo>
                <a:lnTo>
                  <a:pt x="9455531" y="0"/>
                </a:lnTo>
                <a:lnTo>
                  <a:pt x="0" y="0"/>
                </a:lnTo>
                <a:lnTo>
                  <a:pt x="0" y="7166864"/>
                </a:lnTo>
                <a:close/>
              </a:path>
            </a:pathLst>
          </a:custGeom>
          <a:ln w="9525">
            <a:solidFill>
              <a:srgbClr val="016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29882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752" y="4484382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08848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1441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87776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02990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7139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74665" y="4475162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5475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46215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4645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9752" y="5494337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08848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31441" y="5494337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87776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02990" y="5465457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71390" y="549720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74665" y="5465457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41148" y="549720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30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46215" y="5457520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796264" y="363220"/>
            <a:ext cx="1698625" cy="2969895"/>
            <a:chOff x="7796264" y="363220"/>
            <a:chExt cx="1698625" cy="2969895"/>
          </a:xfrm>
        </p:grpSpPr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2012" y="3109544"/>
              <a:ext cx="228979" cy="21949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6264" y="3095104"/>
              <a:ext cx="255282" cy="23750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928990" y="363220"/>
              <a:ext cx="1565910" cy="927100"/>
            </a:xfrm>
            <a:custGeom>
              <a:avLst/>
              <a:gdLst/>
              <a:ahLst/>
              <a:cxnLst/>
              <a:rect l="l" t="t" r="r" b="b"/>
              <a:pathLst>
                <a:path w="1565909" h="927100">
                  <a:moveTo>
                    <a:pt x="1565782" y="0"/>
                  </a:moveTo>
                  <a:lnTo>
                    <a:pt x="0" y="0"/>
                  </a:lnTo>
                  <a:lnTo>
                    <a:pt x="0" y="926972"/>
                  </a:lnTo>
                  <a:lnTo>
                    <a:pt x="1565782" y="926972"/>
                  </a:lnTo>
                  <a:lnTo>
                    <a:pt x="1565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2503" y="425945"/>
              <a:ext cx="1345726" cy="841082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7800581" y="1544332"/>
            <a:ext cx="1588770" cy="369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9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Announcement</a:t>
            </a:r>
            <a:r>
              <a:rPr dirty="0" sz="1100" spc="6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text</a:t>
            </a:r>
            <a:r>
              <a:rPr dirty="0" sz="1100" spc="6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goes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here.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2" name="object 3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704"/>
              </a:lnSpc>
              <a:spcBef>
                <a:spcPts val="105"/>
              </a:spcBef>
            </a:pPr>
            <a:r>
              <a:rPr dirty="0">
                <a:latin typeface="Rockwell Std"/>
                <a:cs typeface="Rockwell Std"/>
              </a:rPr>
              <a:t>October </a:t>
            </a:r>
            <a:r>
              <a:rPr dirty="0" spc="-20">
                <a:latin typeface="Rockwell Std"/>
                <a:cs typeface="Rockwell Std"/>
              </a:rPr>
              <a:t>2026</a:t>
            </a:r>
          </a:p>
          <a:p>
            <a:pPr marL="12700">
              <a:lnSpc>
                <a:spcPts val="2865"/>
              </a:lnSpc>
            </a:pPr>
            <a:r>
              <a:rPr dirty="0" sz="2600" b="0">
                <a:latin typeface="Rockwell Std"/>
                <a:cs typeface="Rockwell Std"/>
              </a:rPr>
              <a:t>Insert</a:t>
            </a:r>
            <a:r>
              <a:rPr dirty="0" sz="2600" spc="85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School</a:t>
            </a:r>
            <a:r>
              <a:rPr dirty="0" sz="2600" spc="85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Name</a:t>
            </a:r>
            <a:r>
              <a:rPr dirty="0" sz="2600" spc="90" b="0">
                <a:latin typeface="Rockwell Std"/>
                <a:cs typeface="Rockwell Std"/>
              </a:rPr>
              <a:t> </a:t>
            </a:r>
            <a:r>
              <a:rPr dirty="0" sz="2600" spc="-20" b="0">
                <a:latin typeface="Rockwell Std"/>
                <a:cs typeface="Rockwell Std"/>
              </a:rPr>
              <a:t>Here</a:t>
            </a:r>
            <a:endParaRPr sz="2600">
              <a:latin typeface="Rockwell Std"/>
              <a:cs typeface="Rockwell St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00563" y="2060270"/>
            <a:ext cx="1624330" cy="875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110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Copy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and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paste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the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Texas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icon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as</a:t>
            </a:r>
            <a:r>
              <a:rPr dirty="0" sz="1100" spc="114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many</a:t>
            </a:r>
            <a:r>
              <a:rPr dirty="0" sz="1100" spc="4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times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as</a:t>
            </a:r>
            <a:r>
              <a:rPr dirty="0" sz="1100" spc="50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you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need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to</a:t>
            </a:r>
            <a:r>
              <a:rPr dirty="0" sz="1100" spc="-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place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on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the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days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your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menu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features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products.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4643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4514" y="2489466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13611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36203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92537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07753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7615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79428" y="2480246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25951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550978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9406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64514" y="3499421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813611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136203" y="3499421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292537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607753" y="3470542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76152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79428" y="3470542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245910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550978" y="3462604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78091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84190" y="1469839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26427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555740" y="1465075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387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97" y="307543"/>
              <a:ext cx="9446031" cy="715738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96735" y="298005"/>
            <a:ext cx="9465310" cy="7176770"/>
            <a:chOff x="296735" y="298005"/>
            <a:chExt cx="9465310" cy="7176770"/>
          </a:xfrm>
        </p:grpSpPr>
        <p:sp>
          <p:nvSpPr>
            <p:cNvPr id="6" name="object 6"/>
            <p:cNvSpPr/>
            <p:nvPr/>
          </p:nvSpPr>
          <p:spPr>
            <a:xfrm>
              <a:off x="301497" y="302768"/>
              <a:ext cx="9455785" cy="7167245"/>
            </a:xfrm>
            <a:custGeom>
              <a:avLst/>
              <a:gdLst/>
              <a:ahLst/>
              <a:cxnLst/>
              <a:rect l="l" t="t" r="r" b="b"/>
              <a:pathLst>
                <a:path w="9455785" h="7167245">
                  <a:moveTo>
                    <a:pt x="0" y="7166864"/>
                  </a:moveTo>
                  <a:lnTo>
                    <a:pt x="9455531" y="7166864"/>
                  </a:lnTo>
                  <a:lnTo>
                    <a:pt x="9455531" y="0"/>
                  </a:lnTo>
                  <a:lnTo>
                    <a:pt x="0" y="0"/>
                  </a:lnTo>
                  <a:lnTo>
                    <a:pt x="0" y="7166864"/>
                  </a:lnTo>
                  <a:close/>
                </a:path>
              </a:pathLst>
            </a:custGeom>
            <a:ln w="9525">
              <a:solidFill>
                <a:srgbClr val="016B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928991" y="363220"/>
              <a:ext cx="1565910" cy="927100"/>
            </a:xfrm>
            <a:custGeom>
              <a:avLst/>
              <a:gdLst/>
              <a:ahLst/>
              <a:cxnLst/>
              <a:rect l="l" t="t" r="r" b="b"/>
              <a:pathLst>
                <a:path w="1565909" h="927100">
                  <a:moveTo>
                    <a:pt x="1565782" y="0"/>
                  </a:moveTo>
                  <a:lnTo>
                    <a:pt x="0" y="0"/>
                  </a:lnTo>
                  <a:lnTo>
                    <a:pt x="0" y="926972"/>
                  </a:lnTo>
                  <a:lnTo>
                    <a:pt x="1565782" y="926972"/>
                  </a:lnTo>
                  <a:lnTo>
                    <a:pt x="1565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2012" y="3109544"/>
              <a:ext cx="228979" cy="21949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6264" y="3095104"/>
              <a:ext cx="255282" cy="23750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800581" y="1544332"/>
            <a:ext cx="1588770" cy="369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9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Announcement</a:t>
            </a:r>
            <a:r>
              <a:rPr dirty="0" sz="1100" spc="6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text</a:t>
            </a:r>
            <a:r>
              <a:rPr dirty="0" sz="1100" spc="6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goes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here.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00563" y="2060209"/>
            <a:ext cx="1624330" cy="875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110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Copy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and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paste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the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Texas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icon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as</a:t>
            </a:r>
            <a:r>
              <a:rPr dirty="0" sz="1100" spc="114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many</a:t>
            </a:r>
            <a:r>
              <a:rPr dirty="0" sz="1100" spc="4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times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as</a:t>
            </a:r>
            <a:r>
              <a:rPr dirty="0" sz="1100" spc="50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you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need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to</a:t>
            </a:r>
            <a:r>
              <a:rPr dirty="0" sz="1100" spc="-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place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on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the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days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your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menu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features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products.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xfrm>
            <a:off x="565784" y="272415"/>
            <a:ext cx="3201035" cy="5295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Rockwell Std"/>
                <a:cs typeface="Rockwell Std"/>
              </a:rPr>
              <a:t>November</a:t>
            </a:r>
            <a:r>
              <a:rPr dirty="0" spc="-145">
                <a:latin typeface="Rockwell Std"/>
                <a:cs typeface="Rockwell Std"/>
              </a:rPr>
              <a:t> </a:t>
            </a:r>
            <a:r>
              <a:rPr dirty="0" spc="-20">
                <a:latin typeface="Rockwell Std"/>
                <a:cs typeface="Rockwell Std"/>
              </a:rPr>
              <a:t>2026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65784" y="707165"/>
            <a:ext cx="3820795" cy="42608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Insert</a:t>
            </a:r>
            <a:r>
              <a:rPr dirty="0" sz="2600" spc="8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School</a:t>
            </a:r>
            <a:r>
              <a:rPr dirty="0" sz="2600" spc="8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Name</a:t>
            </a:r>
            <a:r>
              <a:rPr dirty="0" sz="2600" spc="90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 spc="-20">
                <a:solidFill>
                  <a:srgbClr val="0F4A7F"/>
                </a:solidFill>
                <a:latin typeface="Rockwell Std"/>
                <a:cs typeface="Rockwell Std"/>
              </a:rPr>
              <a:t>Here</a:t>
            </a:r>
            <a:endParaRPr sz="2600">
              <a:latin typeface="Rockwell Std"/>
              <a:cs typeface="Rockwell Std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42503" y="425945"/>
            <a:ext cx="1345726" cy="84108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29882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9752" y="4484382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08848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31441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87776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02990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7139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74665" y="4475162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5475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46215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4645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30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9752" y="5494337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4643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4514" y="2489466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13611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36203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92537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07753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7615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79428" y="2480246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5951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550978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9406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4514" y="3499421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13611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36203" y="3499421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292537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07753" y="3470542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76152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79428" y="3470542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245910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550978" y="3462604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39406" y="146794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69277" y="1479059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818374" y="146794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140966" y="1465075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97299" y="146794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612516" y="1465075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78091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084190" y="1469839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26427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555740" y="1465075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97" y="307543"/>
              <a:ext cx="9446031" cy="715738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96735" y="298005"/>
            <a:ext cx="9465310" cy="7176770"/>
            <a:chOff x="296735" y="298005"/>
            <a:chExt cx="9465310" cy="7176770"/>
          </a:xfrm>
        </p:grpSpPr>
        <p:sp>
          <p:nvSpPr>
            <p:cNvPr id="6" name="object 6"/>
            <p:cNvSpPr/>
            <p:nvPr/>
          </p:nvSpPr>
          <p:spPr>
            <a:xfrm>
              <a:off x="301497" y="302768"/>
              <a:ext cx="9455785" cy="7167245"/>
            </a:xfrm>
            <a:custGeom>
              <a:avLst/>
              <a:gdLst/>
              <a:ahLst/>
              <a:cxnLst/>
              <a:rect l="l" t="t" r="r" b="b"/>
              <a:pathLst>
                <a:path w="9455785" h="7167245">
                  <a:moveTo>
                    <a:pt x="0" y="7166864"/>
                  </a:moveTo>
                  <a:lnTo>
                    <a:pt x="9455531" y="7166864"/>
                  </a:lnTo>
                  <a:lnTo>
                    <a:pt x="9455531" y="0"/>
                  </a:lnTo>
                  <a:lnTo>
                    <a:pt x="0" y="0"/>
                  </a:lnTo>
                  <a:lnTo>
                    <a:pt x="0" y="7166864"/>
                  </a:lnTo>
                  <a:close/>
                </a:path>
              </a:pathLst>
            </a:custGeom>
            <a:ln w="9525">
              <a:solidFill>
                <a:srgbClr val="016B3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2011" y="3109544"/>
              <a:ext cx="228980" cy="21949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6263" y="3095104"/>
              <a:ext cx="255283" cy="23750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800581" y="1544332"/>
            <a:ext cx="1588770" cy="369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9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Announcement</a:t>
            </a:r>
            <a:r>
              <a:rPr dirty="0" sz="1100" spc="6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text</a:t>
            </a:r>
            <a:r>
              <a:rPr dirty="0" sz="1100" spc="6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goes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here.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00563" y="2060209"/>
            <a:ext cx="1624330" cy="884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9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Copy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and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paste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the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Texas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icon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as</a:t>
            </a:r>
            <a:r>
              <a:rPr dirty="0" sz="1100" spc="114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many</a:t>
            </a:r>
            <a:r>
              <a:rPr dirty="0" sz="1100" spc="4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times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as</a:t>
            </a:r>
            <a:r>
              <a:rPr dirty="0" sz="1100" spc="50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you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need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to</a:t>
            </a:r>
            <a:r>
              <a:rPr dirty="0" sz="1100" spc="-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place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on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the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days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your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menu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features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products.</a:t>
            </a:r>
            <a:endParaRPr sz="11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928991" y="363220"/>
            <a:ext cx="1565910" cy="927100"/>
            <a:chOff x="7928991" y="363220"/>
            <a:chExt cx="1565910" cy="927100"/>
          </a:xfrm>
        </p:grpSpPr>
        <p:sp>
          <p:nvSpPr>
            <p:cNvPr id="12" name="object 12"/>
            <p:cNvSpPr/>
            <p:nvPr/>
          </p:nvSpPr>
          <p:spPr>
            <a:xfrm>
              <a:off x="7928991" y="363220"/>
              <a:ext cx="1565910" cy="927100"/>
            </a:xfrm>
            <a:custGeom>
              <a:avLst/>
              <a:gdLst/>
              <a:ahLst/>
              <a:cxnLst/>
              <a:rect l="l" t="t" r="r" b="b"/>
              <a:pathLst>
                <a:path w="1565909" h="927100">
                  <a:moveTo>
                    <a:pt x="1565782" y="0"/>
                  </a:moveTo>
                  <a:lnTo>
                    <a:pt x="0" y="0"/>
                  </a:lnTo>
                  <a:lnTo>
                    <a:pt x="0" y="926972"/>
                  </a:lnTo>
                  <a:lnTo>
                    <a:pt x="1565782" y="926972"/>
                  </a:lnTo>
                  <a:lnTo>
                    <a:pt x="1565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2503" y="425945"/>
              <a:ext cx="1345726" cy="841082"/>
            </a:xfrm>
            <a:prstGeom prst="rect">
              <a:avLst/>
            </a:prstGeom>
          </p:spPr>
        </p:pic>
      </p:grpSp>
      <p:sp>
        <p:nvSpPr>
          <p:cNvPr id="14" name="object 14" descr="$PPTXTitle"/>
          <p:cNvSpPr txBox="1">
            <a:spLocks noGrp="1"/>
          </p:cNvSpPr>
          <p:nvPr>
            <p:ph type="title"/>
          </p:nvPr>
        </p:nvSpPr>
        <p:spPr>
          <a:xfrm>
            <a:off x="565784" y="272415"/>
            <a:ext cx="3217545" cy="5295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Rockwell Std"/>
                <a:cs typeface="Rockwell Std"/>
              </a:rPr>
              <a:t>December </a:t>
            </a:r>
            <a:r>
              <a:rPr dirty="0" spc="-20">
                <a:latin typeface="Rockwell Std"/>
                <a:cs typeface="Rockwell Std"/>
              </a:rPr>
              <a:t>2026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65784" y="707165"/>
            <a:ext cx="3820795" cy="42608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Insert</a:t>
            </a:r>
            <a:r>
              <a:rPr dirty="0" sz="2600" spc="8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School</a:t>
            </a:r>
            <a:r>
              <a:rPr dirty="0" sz="2600" spc="8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Name</a:t>
            </a:r>
            <a:r>
              <a:rPr dirty="0" sz="2600" spc="90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 spc="-20">
                <a:solidFill>
                  <a:srgbClr val="0F4A7F"/>
                </a:solidFill>
                <a:latin typeface="Rockwell Std"/>
                <a:cs typeface="Rockwell Std"/>
              </a:rPr>
              <a:t>Here</a:t>
            </a:r>
            <a:endParaRPr sz="2600">
              <a:latin typeface="Rockwell Std"/>
              <a:cs typeface="Rockwell St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9882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9752" y="4484382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08848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31441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87776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02990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7139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74665" y="4475162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5475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46215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4645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9752" y="5494337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08848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31441" y="5494337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87776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30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02990" y="5465457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71390" y="549720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31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074665" y="5465457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4643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4514" y="2489466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13611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36203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92537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07753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7615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79428" y="2480246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25951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550978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9406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64514" y="3499421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813611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136203" y="3499421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292537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607753" y="3470542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76152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79428" y="3470542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245910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550978" y="3462604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818374" y="146794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140966" y="1465075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297299" y="146794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612516" y="1465075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78091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084190" y="1469839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26427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555740" y="1465075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97" y="307543"/>
              <a:ext cx="9446031" cy="7157389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301497" y="302768"/>
            <a:ext cx="9455785" cy="7167245"/>
          </a:xfrm>
          <a:custGeom>
            <a:avLst/>
            <a:gdLst/>
            <a:ahLst/>
            <a:cxnLst/>
            <a:rect l="l" t="t" r="r" b="b"/>
            <a:pathLst>
              <a:path w="9455785" h="7167245">
                <a:moveTo>
                  <a:pt x="0" y="7166864"/>
                </a:moveTo>
                <a:lnTo>
                  <a:pt x="9455531" y="7166864"/>
                </a:lnTo>
                <a:lnTo>
                  <a:pt x="9455531" y="0"/>
                </a:lnTo>
                <a:lnTo>
                  <a:pt x="0" y="0"/>
                </a:lnTo>
                <a:lnTo>
                  <a:pt x="0" y="7166864"/>
                </a:lnTo>
                <a:close/>
              </a:path>
            </a:pathLst>
          </a:custGeom>
          <a:ln w="9525">
            <a:solidFill>
              <a:srgbClr val="016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00581" y="1544332"/>
            <a:ext cx="1588770" cy="369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9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Announcement</a:t>
            </a:r>
            <a:r>
              <a:rPr dirty="0" sz="1100" spc="6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text</a:t>
            </a:r>
            <a:r>
              <a:rPr dirty="0" sz="1100" spc="6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goes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here.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704"/>
              </a:lnSpc>
              <a:spcBef>
                <a:spcPts val="105"/>
              </a:spcBef>
            </a:pPr>
            <a:r>
              <a:rPr dirty="0">
                <a:latin typeface="Rockwell Std"/>
                <a:cs typeface="Rockwell Std"/>
              </a:rPr>
              <a:t>January</a:t>
            </a:r>
            <a:r>
              <a:rPr dirty="0" spc="95">
                <a:latin typeface="Rockwell Std"/>
                <a:cs typeface="Rockwell Std"/>
              </a:rPr>
              <a:t> </a:t>
            </a:r>
            <a:r>
              <a:rPr dirty="0" spc="-20">
                <a:latin typeface="Rockwell Std"/>
                <a:cs typeface="Rockwell Std"/>
              </a:rPr>
              <a:t>2027</a:t>
            </a:r>
          </a:p>
          <a:p>
            <a:pPr marL="12700">
              <a:lnSpc>
                <a:spcPts val="2865"/>
              </a:lnSpc>
            </a:pPr>
            <a:r>
              <a:rPr dirty="0" sz="2600" b="0">
                <a:latin typeface="Rockwell Std"/>
                <a:cs typeface="Rockwell Std"/>
              </a:rPr>
              <a:t>Insert</a:t>
            </a:r>
            <a:r>
              <a:rPr dirty="0" sz="2600" spc="85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School</a:t>
            </a:r>
            <a:r>
              <a:rPr dirty="0" sz="2600" spc="85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Name</a:t>
            </a:r>
            <a:r>
              <a:rPr dirty="0" sz="2600" spc="90" b="0">
                <a:latin typeface="Rockwell Std"/>
                <a:cs typeface="Rockwell Std"/>
              </a:rPr>
              <a:t> </a:t>
            </a:r>
            <a:r>
              <a:rPr dirty="0" sz="2600" spc="-20" b="0">
                <a:latin typeface="Rockwell Std"/>
                <a:cs typeface="Rockwell Std"/>
              </a:rPr>
              <a:t>Here</a:t>
            </a:r>
            <a:endParaRPr sz="2600">
              <a:latin typeface="Rockwell Std"/>
              <a:cs typeface="Rockwell St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796264" y="363220"/>
            <a:ext cx="1698625" cy="2969895"/>
            <a:chOff x="7796264" y="363220"/>
            <a:chExt cx="1698625" cy="296989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2012" y="3109544"/>
              <a:ext cx="228979" cy="21949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6264" y="3095104"/>
              <a:ext cx="255282" cy="2375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928990" y="363220"/>
              <a:ext cx="1565910" cy="927100"/>
            </a:xfrm>
            <a:custGeom>
              <a:avLst/>
              <a:gdLst/>
              <a:ahLst/>
              <a:cxnLst/>
              <a:rect l="l" t="t" r="r" b="b"/>
              <a:pathLst>
                <a:path w="1565909" h="927100">
                  <a:moveTo>
                    <a:pt x="1565782" y="0"/>
                  </a:moveTo>
                  <a:lnTo>
                    <a:pt x="0" y="0"/>
                  </a:lnTo>
                  <a:lnTo>
                    <a:pt x="0" y="926972"/>
                  </a:lnTo>
                  <a:lnTo>
                    <a:pt x="1565782" y="926972"/>
                  </a:lnTo>
                  <a:lnTo>
                    <a:pt x="1565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2503" y="425945"/>
              <a:ext cx="1345726" cy="84108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800563" y="2060270"/>
            <a:ext cx="1624330" cy="875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110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Copy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and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paste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the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Texas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icon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as</a:t>
            </a:r>
            <a:r>
              <a:rPr dirty="0" sz="1100" spc="114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many</a:t>
            </a:r>
            <a:r>
              <a:rPr dirty="0" sz="1100" spc="4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times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as</a:t>
            </a:r>
            <a:r>
              <a:rPr dirty="0" sz="1100" spc="50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you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need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to</a:t>
            </a:r>
            <a:r>
              <a:rPr dirty="0" sz="1100" spc="-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place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on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the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days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your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menu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features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products.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9882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9752" y="4484382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08848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31441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87776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02990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7139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74665" y="4475162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5475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46215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4645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9752" y="5494337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08848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31441" y="5494337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87776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02990" y="5465457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71390" y="549720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74665" y="5465457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41148" y="549720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46215" y="5457520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4643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4514" y="2489466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13611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36203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92537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07753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7615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79428" y="2480246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25951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550978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9406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64514" y="3499421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813611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136203" y="3499421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292537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607753" y="3470542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76152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79428" y="3470542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245910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550978" y="3462604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26427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555740" y="1465075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97" y="307543"/>
              <a:ext cx="9446031" cy="715738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96735" y="298005"/>
            <a:ext cx="9465310" cy="7176770"/>
            <a:chOff x="296735" y="298005"/>
            <a:chExt cx="9465310" cy="7176770"/>
          </a:xfrm>
        </p:grpSpPr>
        <p:sp>
          <p:nvSpPr>
            <p:cNvPr id="6" name="object 6"/>
            <p:cNvSpPr/>
            <p:nvPr/>
          </p:nvSpPr>
          <p:spPr>
            <a:xfrm>
              <a:off x="301497" y="302768"/>
              <a:ext cx="9455785" cy="7167245"/>
            </a:xfrm>
            <a:custGeom>
              <a:avLst/>
              <a:gdLst/>
              <a:ahLst/>
              <a:cxnLst/>
              <a:rect l="l" t="t" r="r" b="b"/>
              <a:pathLst>
                <a:path w="9455785" h="7167245">
                  <a:moveTo>
                    <a:pt x="0" y="7166864"/>
                  </a:moveTo>
                  <a:lnTo>
                    <a:pt x="9455531" y="7166864"/>
                  </a:lnTo>
                  <a:lnTo>
                    <a:pt x="9455531" y="0"/>
                  </a:lnTo>
                  <a:lnTo>
                    <a:pt x="0" y="0"/>
                  </a:lnTo>
                  <a:lnTo>
                    <a:pt x="0" y="7166864"/>
                  </a:lnTo>
                  <a:close/>
                </a:path>
              </a:pathLst>
            </a:custGeom>
            <a:ln w="9525">
              <a:solidFill>
                <a:srgbClr val="016B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928991" y="363220"/>
              <a:ext cx="1565910" cy="927100"/>
            </a:xfrm>
            <a:custGeom>
              <a:avLst/>
              <a:gdLst/>
              <a:ahLst/>
              <a:cxnLst/>
              <a:rect l="l" t="t" r="r" b="b"/>
              <a:pathLst>
                <a:path w="1565909" h="927100">
                  <a:moveTo>
                    <a:pt x="1565782" y="0"/>
                  </a:moveTo>
                  <a:lnTo>
                    <a:pt x="0" y="0"/>
                  </a:lnTo>
                  <a:lnTo>
                    <a:pt x="0" y="926972"/>
                  </a:lnTo>
                  <a:lnTo>
                    <a:pt x="1565782" y="926972"/>
                  </a:lnTo>
                  <a:lnTo>
                    <a:pt x="1565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565784" y="272415"/>
            <a:ext cx="2969895" cy="5295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45">
                <a:latin typeface="Rockwell Std"/>
                <a:cs typeface="Rockwell Std"/>
              </a:rPr>
              <a:t>F</a:t>
            </a:r>
            <a:r>
              <a:rPr dirty="0" spc="-5">
                <a:latin typeface="Rockwell Std"/>
                <a:cs typeface="Rockwell Std"/>
              </a:rPr>
              <a:t>eb</a:t>
            </a:r>
            <a:r>
              <a:rPr dirty="0" spc="175">
                <a:latin typeface="Rockwell Std"/>
                <a:cs typeface="Rockwell Std"/>
              </a:rPr>
              <a:t>r</a:t>
            </a:r>
            <a:r>
              <a:rPr dirty="0" spc="-5">
                <a:latin typeface="Rockwell Std"/>
                <a:cs typeface="Rockwell Std"/>
              </a:rPr>
              <a:t>ua</a:t>
            </a:r>
            <a:r>
              <a:rPr dirty="0" spc="190">
                <a:latin typeface="Rockwell Std"/>
                <a:cs typeface="Rockwell Std"/>
              </a:rPr>
              <a:t>r</a:t>
            </a:r>
            <a:r>
              <a:rPr dirty="0" spc="-5">
                <a:latin typeface="Rockwell Std"/>
                <a:cs typeface="Rockwell Std"/>
              </a:rPr>
              <a:t>y</a:t>
            </a:r>
            <a:r>
              <a:rPr dirty="0" spc="20">
                <a:latin typeface="Rockwell Std"/>
                <a:cs typeface="Rockwell Std"/>
              </a:rPr>
              <a:t> </a:t>
            </a:r>
            <a:r>
              <a:rPr dirty="0" spc="-20">
                <a:latin typeface="Rockwell Std"/>
                <a:cs typeface="Rockwell Std"/>
              </a:rPr>
              <a:t>2027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7796264" y="425945"/>
            <a:ext cx="1592580" cy="2907030"/>
            <a:chOff x="7796264" y="425945"/>
            <a:chExt cx="1592580" cy="290703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2012" y="3109544"/>
              <a:ext cx="228979" cy="2194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6264" y="3095104"/>
              <a:ext cx="255282" cy="2375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2503" y="425945"/>
              <a:ext cx="1345726" cy="84108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800581" y="1544332"/>
            <a:ext cx="1588770" cy="369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9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Announcement</a:t>
            </a:r>
            <a:r>
              <a:rPr dirty="0" sz="1100" spc="6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text</a:t>
            </a:r>
            <a:r>
              <a:rPr dirty="0" sz="1100" spc="6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goes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here.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00563" y="2060209"/>
            <a:ext cx="1624330" cy="875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110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Copy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and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paste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the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Texas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icon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as</a:t>
            </a:r>
            <a:r>
              <a:rPr dirty="0" sz="1100" spc="114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many</a:t>
            </a:r>
            <a:r>
              <a:rPr dirty="0" sz="1100" spc="4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times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as</a:t>
            </a:r>
            <a:r>
              <a:rPr dirty="0" sz="1100" spc="50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you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need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to</a:t>
            </a:r>
            <a:r>
              <a:rPr dirty="0" sz="1100" spc="-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place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on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the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days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your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menu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features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products.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5784" y="707720"/>
            <a:ext cx="3820795" cy="42608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Insert</a:t>
            </a:r>
            <a:r>
              <a:rPr dirty="0" sz="2600" spc="8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School</a:t>
            </a:r>
            <a:r>
              <a:rPr dirty="0" sz="2600" spc="8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Name</a:t>
            </a:r>
            <a:r>
              <a:rPr dirty="0" sz="2600" spc="90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 spc="-20">
                <a:solidFill>
                  <a:srgbClr val="0F4A7F"/>
                </a:solidFill>
                <a:latin typeface="Rockwell Std"/>
                <a:cs typeface="Rockwell Std"/>
              </a:rPr>
              <a:t>Here</a:t>
            </a:r>
            <a:endParaRPr sz="2600">
              <a:latin typeface="Rockwell Std"/>
              <a:cs typeface="Rockwell St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9882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9752" y="4484382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08848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31441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87776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02990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7139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74665" y="4475162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5475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46215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4643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4514" y="2489466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13611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36203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92537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07753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7615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079428" y="2480246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5951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50978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9406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4514" y="3499421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13611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36203" y="3499421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92537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607753" y="3470542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776152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79428" y="3470542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45910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550978" y="3462604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39406" y="146794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69277" y="1479059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818374" y="146794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140966" y="1465075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97299" y="146794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612516" y="1465075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78091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84190" y="1469839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26427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555740" y="1465075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97" y="307543"/>
              <a:ext cx="9446031" cy="7157389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301497" y="302768"/>
            <a:ext cx="9455785" cy="7167245"/>
          </a:xfrm>
          <a:custGeom>
            <a:avLst/>
            <a:gdLst/>
            <a:ahLst/>
            <a:cxnLst/>
            <a:rect l="l" t="t" r="r" b="b"/>
            <a:pathLst>
              <a:path w="9455785" h="7167245">
                <a:moveTo>
                  <a:pt x="0" y="7166864"/>
                </a:moveTo>
                <a:lnTo>
                  <a:pt x="9455531" y="7166864"/>
                </a:lnTo>
                <a:lnTo>
                  <a:pt x="9455531" y="0"/>
                </a:lnTo>
                <a:lnTo>
                  <a:pt x="0" y="0"/>
                </a:lnTo>
                <a:lnTo>
                  <a:pt x="0" y="7166864"/>
                </a:lnTo>
                <a:close/>
              </a:path>
            </a:pathLst>
          </a:custGeom>
          <a:ln w="9525">
            <a:solidFill>
              <a:srgbClr val="016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565784" y="272415"/>
            <a:ext cx="2426335" cy="5295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Rockwell Std"/>
                <a:cs typeface="Rockwell Std"/>
              </a:rPr>
              <a:t>March </a:t>
            </a:r>
            <a:r>
              <a:rPr dirty="0" spc="-20">
                <a:latin typeface="Rockwell Std"/>
                <a:cs typeface="Rockwell Std"/>
              </a:rPr>
              <a:t>2027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796263" y="363220"/>
            <a:ext cx="1698625" cy="2969895"/>
            <a:chOff x="7796263" y="363220"/>
            <a:chExt cx="1698625" cy="296989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2011" y="3109544"/>
              <a:ext cx="228980" cy="21949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6263" y="3095104"/>
              <a:ext cx="255283" cy="23750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28991" y="363220"/>
              <a:ext cx="1565910" cy="927100"/>
            </a:xfrm>
            <a:custGeom>
              <a:avLst/>
              <a:gdLst/>
              <a:ahLst/>
              <a:cxnLst/>
              <a:rect l="l" t="t" r="r" b="b"/>
              <a:pathLst>
                <a:path w="1565909" h="927100">
                  <a:moveTo>
                    <a:pt x="1565782" y="0"/>
                  </a:moveTo>
                  <a:lnTo>
                    <a:pt x="0" y="0"/>
                  </a:lnTo>
                  <a:lnTo>
                    <a:pt x="0" y="926972"/>
                  </a:lnTo>
                  <a:lnTo>
                    <a:pt x="1565782" y="926972"/>
                  </a:lnTo>
                  <a:lnTo>
                    <a:pt x="1565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2503" y="425945"/>
              <a:ext cx="1345726" cy="84108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800581" y="1544332"/>
            <a:ext cx="1588770" cy="369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9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Announcement</a:t>
            </a:r>
            <a:r>
              <a:rPr dirty="0" sz="1100" spc="6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text</a:t>
            </a:r>
            <a:r>
              <a:rPr dirty="0" sz="1100" spc="6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goes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here.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00563" y="2060209"/>
            <a:ext cx="1624330" cy="884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9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Copy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and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paste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the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Texas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icon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as</a:t>
            </a:r>
            <a:r>
              <a:rPr dirty="0" sz="1100" spc="114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many</a:t>
            </a:r>
            <a:r>
              <a:rPr dirty="0" sz="1100" spc="4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times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as</a:t>
            </a:r>
            <a:r>
              <a:rPr dirty="0" sz="1100" spc="50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you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need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to</a:t>
            </a:r>
            <a:r>
              <a:rPr dirty="0" sz="1100" spc="-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place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on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the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days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your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menu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features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products.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5784" y="707720"/>
            <a:ext cx="3820795" cy="42608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Insert</a:t>
            </a:r>
            <a:r>
              <a:rPr dirty="0" sz="2600" spc="8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School</a:t>
            </a:r>
            <a:r>
              <a:rPr dirty="0" sz="2600" spc="8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Name</a:t>
            </a:r>
            <a:r>
              <a:rPr dirty="0" sz="2600" spc="90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 spc="-20">
                <a:solidFill>
                  <a:srgbClr val="0F4A7F"/>
                </a:solidFill>
                <a:latin typeface="Rockwell Std"/>
                <a:cs typeface="Rockwell Std"/>
              </a:rPr>
              <a:t>Here</a:t>
            </a:r>
            <a:endParaRPr sz="2600">
              <a:latin typeface="Rockwell Std"/>
              <a:cs typeface="Rockwell St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9882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9752" y="4484382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08848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31441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87776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02990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7139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74665" y="4475162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5475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46215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4645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9752" y="5494337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08848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30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31441" y="5494337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87776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31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02990" y="5465457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4643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4514" y="2489466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13611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36203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92537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607753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7615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79428" y="2480246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5951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50978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9406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64514" y="3499421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13611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36203" y="3499421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92537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607753" y="3470542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776152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79428" y="3470542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45910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550978" y="3462604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39406" y="146794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69277" y="1479059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818374" y="146794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140966" y="1465075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297299" y="146794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612516" y="1465075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78091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084190" y="1469839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26427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555740" y="1465075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97" y="307543"/>
              <a:ext cx="9446031" cy="715738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96735" y="298005"/>
            <a:ext cx="9465310" cy="7176770"/>
            <a:chOff x="296735" y="298005"/>
            <a:chExt cx="9465310" cy="7176770"/>
          </a:xfrm>
        </p:grpSpPr>
        <p:sp>
          <p:nvSpPr>
            <p:cNvPr id="6" name="object 6"/>
            <p:cNvSpPr/>
            <p:nvPr/>
          </p:nvSpPr>
          <p:spPr>
            <a:xfrm>
              <a:off x="301497" y="302768"/>
              <a:ext cx="9455785" cy="7167245"/>
            </a:xfrm>
            <a:custGeom>
              <a:avLst/>
              <a:gdLst/>
              <a:ahLst/>
              <a:cxnLst/>
              <a:rect l="l" t="t" r="r" b="b"/>
              <a:pathLst>
                <a:path w="9455785" h="7167245">
                  <a:moveTo>
                    <a:pt x="0" y="7166864"/>
                  </a:moveTo>
                  <a:lnTo>
                    <a:pt x="9455531" y="7166864"/>
                  </a:lnTo>
                  <a:lnTo>
                    <a:pt x="9455531" y="0"/>
                  </a:lnTo>
                  <a:lnTo>
                    <a:pt x="0" y="0"/>
                  </a:lnTo>
                  <a:lnTo>
                    <a:pt x="0" y="7166864"/>
                  </a:lnTo>
                  <a:close/>
                </a:path>
              </a:pathLst>
            </a:custGeom>
            <a:ln w="9525">
              <a:solidFill>
                <a:srgbClr val="016B3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2011" y="3109544"/>
              <a:ext cx="228980" cy="21949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6263" y="3095104"/>
              <a:ext cx="255283" cy="23750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800581" y="1544332"/>
            <a:ext cx="1588770" cy="369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9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Announcement</a:t>
            </a:r>
            <a:r>
              <a:rPr dirty="0" sz="1100" spc="6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text</a:t>
            </a:r>
            <a:r>
              <a:rPr dirty="0" sz="1100" spc="6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goes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here.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704"/>
              </a:lnSpc>
              <a:spcBef>
                <a:spcPts val="105"/>
              </a:spcBef>
            </a:pPr>
            <a:r>
              <a:rPr dirty="0">
                <a:latin typeface="Rockwell Std"/>
                <a:cs typeface="Rockwell Std"/>
              </a:rPr>
              <a:t>April</a:t>
            </a:r>
            <a:r>
              <a:rPr dirty="0" spc="80">
                <a:latin typeface="Rockwell Std"/>
                <a:cs typeface="Rockwell Std"/>
              </a:rPr>
              <a:t> </a:t>
            </a:r>
            <a:r>
              <a:rPr dirty="0" spc="-20">
                <a:latin typeface="Rockwell Std"/>
                <a:cs typeface="Rockwell Std"/>
              </a:rPr>
              <a:t>2027</a:t>
            </a:r>
          </a:p>
          <a:p>
            <a:pPr marL="12700">
              <a:lnSpc>
                <a:spcPts val="2865"/>
              </a:lnSpc>
            </a:pPr>
            <a:r>
              <a:rPr dirty="0" sz="2600" b="0">
                <a:latin typeface="Rockwell Std"/>
                <a:cs typeface="Rockwell Std"/>
              </a:rPr>
              <a:t>Insert</a:t>
            </a:r>
            <a:r>
              <a:rPr dirty="0" sz="2600" spc="85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School</a:t>
            </a:r>
            <a:r>
              <a:rPr dirty="0" sz="2600" spc="85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Name</a:t>
            </a:r>
            <a:r>
              <a:rPr dirty="0" sz="2600" spc="90" b="0">
                <a:latin typeface="Rockwell Std"/>
                <a:cs typeface="Rockwell Std"/>
              </a:rPr>
              <a:t> </a:t>
            </a:r>
            <a:r>
              <a:rPr dirty="0" sz="2600" spc="-20" b="0">
                <a:latin typeface="Rockwell Std"/>
                <a:cs typeface="Rockwell Std"/>
              </a:rPr>
              <a:t>Here</a:t>
            </a:r>
            <a:endParaRPr sz="2600">
              <a:latin typeface="Rockwell Std"/>
              <a:cs typeface="Rockwell St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00563" y="2060270"/>
            <a:ext cx="1624330" cy="875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110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Copy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and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paste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the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Texas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icon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as</a:t>
            </a:r>
            <a:r>
              <a:rPr dirty="0" sz="1100" spc="114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many</a:t>
            </a:r>
            <a:r>
              <a:rPr dirty="0" sz="1100" spc="4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times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as</a:t>
            </a:r>
            <a:r>
              <a:rPr dirty="0" sz="1100" spc="50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you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need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to</a:t>
            </a:r>
            <a:r>
              <a:rPr dirty="0" sz="1100" spc="-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place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on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the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days</a:t>
            </a:r>
            <a:r>
              <a:rPr dirty="0" sz="1100" spc="3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your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menu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features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products.</a:t>
            </a:r>
            <a:endParaRPr sz="1100">
              <a:latin typeface="Georgia"/>
              <a:cs typeface="Georg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928991" y="363220"/>
            <a:ext cx="1565910" cy="927100"/>
            <a:chOff x="7928991" y="363220"/>
            <a:chExt cx="1565910" cy="927100"/>
          </a:xfrm>
        </p:grpSpPr>
        <p:sp>
          <p:nvSpPr>
            <p:cNvPr id="13" name="object 13"/>
            <p:cNvSpPr/>
            <p:nvPr/>
          </p:nvSpPr>
          <p:spPr>
            <a:xfrm>
              <a:off x="7928991" y="363220"/>
              <a:ext cx="1565910" cy="927100"/>
            </a:xfrm>
            <a:custGeom>
              <a:avLst/>
              <a:gdLst/>
              <a:ahLst/>
              <a:cxnLst/>
              <a:rect l="l" t="t" r="r" b="b"/>
              <a:pathLst>
                <a:path w="1565909" h="927100">
                  <a:moveTo>
                    <a:pt x="1565782" y="0"/>
                  </a:moveTo>
                  <a:lnTo>
                    <a:pt x="0" y="0"/>
                  </a:lnTo>
                  <a:lnTo>
                    <a:pt x="0" y="926972"/>
                  </a:lnTo>
                  <a:lnTo>
                    <a:pt x="1565782" y="926972"/>
                  </a:lnTo>
                  <a:lnTo>
                    <a:pt x="1565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2503" y="425945"/>
              <a:ext cx="1345726" cy="84108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29882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9752" y="4484382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08848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31441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87776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02990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7139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74665" y="4475162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5475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46215" y="4470400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4645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9752" y="5494337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08848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31441" y="5494337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87776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02990" y="5465457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71390" y="549720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74665" y="5465457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41148" y="549720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30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46215" y="5457520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4643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4514" y="2489466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13611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36203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92537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07753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77615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079428" y="2480246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25951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550978" y="2475484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39406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64514" y="3499421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813611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136203" y="3499421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292537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07753" y="3470542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776152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79428" y="3470542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245910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550978" y="3462604"/>
            <a:ext cx="976630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4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20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78091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084190" y="1469839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26427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555740" y="1465075"/>
            <a:ext cx="978535" cy="70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Georgia"/>
                <a:cs typeface="Georgia"/>
              </a:rPr>
              <a:t>Insert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menu </a:t>
            </a:r>
            <a:r>
              <a:rPr dirty="0" sz="1100">
                <a:latin typeface="Georgia"/>
                <a:cs typeface="Georgia"/>
              </a:rPr>
              <a:t>items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here</a:t>
            </a:r>
            <a:r>
              <a:rPr dirty="0" sz="1100" spc="1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by </a:t>
            </a:r>
            <a:r>
              <a:rPr dirty="0" sz="1100">
                <a:latin typeface="Georgia"/>
                <a:cs typeface="Georgia"/>
              </a:rPr>
              <a:t>editing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the</a:t>
            </a:r>
            <a:r>
              <a:rPr dirty="0" sz="1100" spc="3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text box.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2026-06-22T13:50:13Z</dcterms:created>
  <dcterms:modified xsi:type="dcterms:W3CDTF">2026-06-22T13:50:13Z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StructuredOutput v10.0.19912.1</vt:lpwstr>
  </property>
  <property fmtid="{D5CDD505-2E9C-101B-9397-08002B2CF9AE}" pid="3" name="Created">
    <vt:filetime>2026-06-22T00:00:00Z</vt:filetime>
  </property>
  <property fmtid="{D5CDD505-2E9C-101B-9397-08002B2CF9AE}" pid="4" name="CreationClient">
    <vt:lpwstr>hz-json-import</vt:lpwstr>
  </property>
  <property fmtid="{D5CDD505-2E9C-101B-9397-08002B2CF9AE}" pid="5" name="Creator">
    <vt:lpwstr>Adobe Express</vt:lpwstr>
  </property>
  <property fmtid="{D5CDD505-2E9C-101B-9397-08002B2CF9AE}" pid="6" name="LastSaved">
    <vt:filetime>2026-06-22T00:00:00Z</vt:filetime>
  </property>
  <property fmtid="{D5CDD505-2E9C-101B-9397-08002B2CF9AE}" pid="7" name="Producer">
    <vt:lpwstr>Adobe Express</vt:lpwstr>
  </property>
</Properties>
</file>